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256" r:id="rId59"/>
    <p:sldId id="257" r:id="rId60"/>
    <p:sldId id="258" r:id="rId61"/>
    <p:sldId id="259" r:id="rId62"/>
    <p:sldId id="260" r:id="rId63"/>
    <p:sldId id="261" r:id="rId64"/>
    <p:sldId id="262" r:id="rId65"/>
    <p:sldId id="263" r:id="rId66"/>
    <p:sldId id="264" r:id="rId67"/>
    <p:sldId id="265" r:id="rId68"/>
    <p:sldId id="266" r:id="rId69"/>
    <p:sldId id="267" r:id="rId70"/>
    <p:sldId id="268" r:id="rId71"/>
    <p:sldId id="269" r:id="rId72"/>
    <p:sldId id="270" r:id="rId73"/>
    <p:sldId id="271" r:id="rId74"/>
    <p:sldId id="272" r:id="rId75"/>
    <p:sldId id="273" r:id="rId76"/>
    <p:sldId id="274" r:id="rId77"/>
    <p:sldId id="276" r:id="rId78"/>
    <p:sldId id="277" r:id="rId79"/>
    <p:sldId id="278" r:id="rId80"/>
    <p:sldId id="279" r:id="rId81"/>
    <p:sldId id="280" r:id="rId82"/>
    <p:sldId id="281" r:id="rId83"/>
    <p:sldId id="282" r:id="rId84"/>
    <p:sldId id="283" r:id="rId85"/>
    <p:sldId id="284" r:id="rId86"/>
    <p:sldId id="285" r:id="rId87"/>
    <p:sldId id="286" r:id="rId88"/>
    <p:sldId id="287" r:id="rId89"/>
    <p:sldId id="288" r:id="rId90"/>
    <p:sldId id="289" r:id="rId91"/>
    <p:sldId id="290" r:id="rId92"/>
    <p:sldId id="291" r:id="rId93"/>
    <p:sldId id="292" r:id="rId94"/>
    <p:sldId id="293" r:id="rId95"/>
    <p:sldId id="294" r:id="rId96"/>
    <p:sldId id="295" r:id="rId97"/>
    <p:sldId id="296" r:id="rId98"/>
    <p:sldId id="297" r:id="rId99"/>
    <p:sldId id="298" r:id="rId100"/>
    <p:sldId id="299" r:id="rId101"/>
    <p:sldId id="300" r:id="rId102"/>
    <p:sldId id="301" r:id="rId103"/>
    <p:sldId id="302" r:id="rId104"/>
    <p:sldId id="303" r:id="rId105"/>
    <p:sldId id="304" r:id="rId106"/>
    <p:sldId id="305" r:id="rId107"/>
    <p:sldId id="306" r:id="rId108"/>
    <p:sldId id="307" r:id="rId109"/>
    <p:sldId id="308" r:id="rId110"/>
    <p:sldId id="309" r:id="rId111"/>
    <p:sldId id="310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D9E97D2-8929-41C0-B65C-2FF8613DE7BC}">
          <p14:sldIdLst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Locations" id="{40E2BC2A-1499-4C4C-BB52-9EC9AA6128EB}">
          <p14:sldIdLst>
            <p14:sldId id="320"/>
            <p14:sldId id="321"/>
            <p14:sldId id="322"/>
          </p14:sldIdLst>
        </p14:section>
        <p14:section name="Types of Request" id="{09A7D517-6530-4C15-A6EA-14D0D3CEA6DA}">
          <p14:sldIdLst>
            <p14:sldId id="323"/>
            <p14:sldId id="324"/>
            <p14:sldId id="325"/>
            <p14:sldId id="326"/>
            <p14:sldId id="327"/>
          </p14:sldIdLst>
        </p14:section>
        <p14:section name="Target Parameters" id="{B0D8E41F-03BB-4FA0-AA91-FE75F1E8BD13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Templates" id="{8C5892F4-1313-406C-92CF-DC011EC73055}">
          <p14:sldIdLst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Adobe Target Hybrid Deployment" id="{270EB609-7D4F-4D5D-A94A-53A31C7C1FC8}">
          <p14:sldIdLst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On-Device Decisioning" id="{FD27D1EB-F7CF-4587-B231-07E8D842880B}">
          <p14:sldIdLst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Integration" id="{5AF33151-D979-4790-8B05-155D78FD8CC5}">
          <p14:sldIdLst>
            <p14:sldId id="363"/>
            <p14:sldId id="364"/>
            <p14:sldId id="365"/>
            <p14:sldId id="366"/>
          </p14:sldIdLst>
        </p14:section>
        <p14:section name="Overall-Left" id="{9BEFB3C7-20E4-4231-BA85-C08B043661B9}">
          <p14:sldIdLst>
            <p14:sldId id="367"/>
          </p14:sldIdLst>
        </p14:section>
        <p14:section name="Person AI" id="{9ED5C7A9-15B8-48EE-9966-685C22FB5D79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Auto Allocate" id="{4292E117-BE02-467C-9797-8A05EFE4C2A8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Auto Target" id="{214CC69B-0080-4CAA-A765-A0ECD1152766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With AEP" id="{3A0848AB-1347-4856-A205-77360905E735}">
          <p14:sldIdLst>
            <p14:sldId id="276"/>
          </p14:sldIdLst>
        </p14:section>
        <p14:section name="Auto Person" id="{0B3AA90C-422C-4A63-BDE6-9B23FB5DD9FF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Recommendation" id="{E7CFDD22-F586-4F32-A634-6DAA26C6E9F7}">
          <p14:sldIdLst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Recap" id="{7DFD85D2-34C9-4701-AFE0-8A4CA7E4D622}">
          <p14:sldIdLst>
            <p14:sldId id="293"/>
          </p14:sldIdLst>
        </p14:section>
        <p14:section name="Target and SPA" id="{BC3A67A2-8E2E-4120-A93D-144085C763D4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A431-B0BF-4AEB-97C3-9BD65A080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526D9-00D8-4342-8DB6-551A36563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D048-504A-48F0-A2B0-930DE102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5BDB5-B8E7-433C-872D-BAE63EB9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02C7-94D8-4426-AD71-C3B95058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DC53-0FCF-435F-9BF2-AB42DD8E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8F177-8643-4065-AFD0-387A87209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9D402-8AC9-4299-AB72-1E9A5AC2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A1929-8B5D-4A0D-BC06-90402E7B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B4289-F336-4D27-9D59-065BD4EF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5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88224-6FD9-4BFE-8418-F985FF7E4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249A5-795C-4E96-BC56-411276948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B5EBE-FDA3-4C28-8803-BA4424FA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BC32-B9F0-4A10-9F9F-4B5A517B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34E5C-2A6A-42B3-82DA-816B025C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6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5E296-16D4-471B-A2BC-CD31DB00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6B989-32A7-4A76-9632-515C8FE75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7B53B-452E-4981-94A4-2F09D149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23E7D-15F6-453B-A430-95F3BC669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0F6-A3F8-48A1-87A8-3CDE56C1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97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AFD9-0FE1-4C2D-B21C-6B3F06CF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3D97B-1AF1-4F2A-9057-8B07C98B5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E1C4D-6B9A-43CD-AA43-31647374E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4FE3B-EF9F-4AF8-B660-2305E39B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A4ACD-98DA-42EB-82E4-685A2D1D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3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BC74-F761-4AD4-A0DE-AC4B42E0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79D68-CC7B-4C3F-8D8A-930CCA103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0A76A-AC73-4848-917F-99408DB67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4FBF5-E13F-471F-9B76-2A8616CE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85F65-0602-425B-8E6C-B18D381D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37D29-6D5E-480B-824F-509B360D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13F2-A549-4F9C-9E61-486E7FF1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80208-C2AE-4DA1-9433-98075715D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DFE8B-BD5E-4C45-A4FD-F7FFC3421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4AC41-0DC7-427F-83D4-D987320FD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97DB4-6842-4F4A-AC78-DFA831551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BD972D-D60A-4F2A-B8D6-F68B65D5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EC8556-E4FE-43BE-A86F-18BDD40D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2D0E6-0F41-4FF2-8959-A7FF957C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0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32AE-C401-4718-BD01-887677DC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4DE22-7D73-4F8B-AADB-15A3FF452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C725E-AC5F-4ABF-8456-29C74CC5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238AE-D4C6-4591-B032-C9428E01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6DEB98-2962-458F-8B54-60A9A59A1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1F21F-559F-4F57-8670-8EAAECE7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A08D7-E11D-4259-8CA4-9E347821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97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A6DA-780C-403C-928D-61E100D0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18B24-6C61-4B20-B2AE-C76F1E2D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29B5C-2A4E-4BCA-BB9C-78AE72543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61AEC-898D-4F8F-B444-34C2DDF8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55865-E193-45C2-AF51-CC7286F2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A1A44-397C-4D4D-BFB2-F31D74B2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0E6A-3337-4969-885E-28E68EAC6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2E653-7EB2-4775-912D-22AD5E537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EAF99-FE81-4940-96CB-222C9F7D4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720DF-1B9C-47ED-A1A8-394F77DF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7D7B9-6985-4924-8323-141A59F8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1EFB2-7A94-4D86-B713-25A97826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1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6468E4-B9B6-43C3-9B36-810BB99F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C3E59-6DA6-4E9C-B228-D18E7246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9BA52-79F4-4D3D-A4EB-0225196B1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7F166-40DA-41C1-AB9A-EF985A6CC89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35262-B8D7-427E-A85F-DEE22F24D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45504-8D16-49FA-856D-BDADBCA00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C9E05-D6CD-4926-B809-05E3E3117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4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6153-D7AB-4558-9A2D-B5532A81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BC10-8341-41F2-A281-99F01B907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4511C-ABCB-4244-9469-C74FE14B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6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1E62-8AD8-4DD0-8AFE-4ECB2D5F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DE910-943B-408D-8B8D-7DF853797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2C2A1-FE60-4092-B7B2-057341BBD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673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40AC5-1762-46AB-A5FF-0FCBAD2E2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501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3AFFD1-9489-48EE-B5A4-7B3F49EE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903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40E25-136D-4387-A367-A787029E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31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ABCCD-840C-4C05-B3CB-6FABEC2E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231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BD64F-E2A4-4211-B003-DF761BF4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263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AC2AF3-8907-4FAB-BDF4-729CE5D3E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16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87DC86-5C73-4010-B9EC-F271C983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893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671E9-F56C-4FEB-91E4-0455EE88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840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EE6B8-9549-400F-ADFD-6F0F4888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187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27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5021-36DC-46EF-8014-651C5EAA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B0AEB-4E3F-459C-A802-3AD6CAB11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0C2F2-2966-46EC-BCB6-7314F344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510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8917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11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2AF9-1283-41D6-AB6D-F507D011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4C0E-E612-4EC3-A311-042E4A303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3ED29-9753-4A7A-834D-B49A7C0D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2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815C-3456-4CFA-BA37-62C19287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9190-3D2A-401E-8ECB-73E97A0F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BED17-2A28-4E95-A00E-C1FE5BB83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5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344F-180D-42F9-84BC-E02542F3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0821-14AE-4B36-99AE-E8E98D7A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C964F-E971-43DA-9C0C-1A52357A2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7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E509-8CFC-4987-A822-E992D698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7F0E8-327E-45E2-8E81-1EB42503F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4C889-2CD7-41D9-B60F-691EC4A8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60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8C32-6348-40F4-9BB4-5CE2E9D2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ADB4E-0D03-4D4D-81D1-984E03961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FFAC4-5AC5-4016-881F-025AD5BB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6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1BD3-2F58-4EB1-942A-51078BAE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2925D-0029-4D7B-8662-2A4C091E2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BD8B3-6664-439C-993D-A22E5BD65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28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4071-E036-42A5-8C6A-B364B082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92CCF-3D8B-4AFB-A501-4A16E885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E5C05-5A3B-4DC4-B0CA-18CDF334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14FE-D7D1-40F3-B41F-BDBC5D44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6B8F8-E176-4712-8AA7-0C89BEBF0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A54A5-24C7-404E-8D68-865AED10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D685-3BD9-4A42-8122-06FFA076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EA220-95A8-4B29-829C-C2C56934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A3F4F-1AA9-4D9C-83CD-EB9687B3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60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2F74-E8C2-44EC-B7E0-AA2026E7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ADD4-11B6-4116-B7C8-2AB72B05E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D7340-0E7F-4709-B505-24D9395E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04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600C-3C8D-4622-A239-5F965EB5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6CA83-95FC-4CAA-BF5C-BEFBA8F0C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631BF-7A12-4316-B15F-AC87E555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03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1C44-FAC8-44AE-881D-16E7AEEA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7863-4A84-45CF-AA1B-8E8D668B0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08FC3-CE2A-49CB-8E38-8DAC4E97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8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292F-90C8-471F-8AA0-BCD364FB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21AE-FD16-424A-89ED-2D1C414B2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50678-82F3-4D0E-884C-24FD1D50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06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7B8A-7F1A-427F-A5CD-173DE9C9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BC922-47A7-4C41-9777-30659550F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99DD4-48CA-4F10-A75A-CA45D0D8B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62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F88A-CB16-4110-B3D5-5CF9A828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FA60D-61BE-47A6-A8D4-E5F5DFAD9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93F6F-69A9-43F0-900D-C5ED18D5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96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E42D7-DCCC-4FE9-AA3E-76AC7251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8A65-52EF-4C39-8D07-E24E7DD2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0F919-0F3B-4725-952A-97EF524F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40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CA56-7EF9-4F84-A38C-6803F574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C088-93FF-45FF-9D84-A51103AA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B519A-6432-46A7-AE0A-C2044D6B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05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CB02-225A-4BF1-A572-673462AF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99883-A2A8-4DD6-A405-6C182CA1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241F3-AAFF-4A70-9771-72577F4C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3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60A3-A9EC-497D-B33D-0515B368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90742-E2D2-4F98-B277-9A836AD8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93D1D-C6AE-4859-B92F-35F2EA8C6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8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6CF6-A8C3-434E-A1EB-9E73365E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E8892-5B4C-4F39-AA34-E687FE87D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9AAAE-39BC-4B7A-B34E-8C5325E0A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ECA3-F67C-4C54-8447-9E37707C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7DF74-A0B6-4731-801E-C7EB8868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3A54B-170E-4E7D-9231-DEEBC349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73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1221-0E3E-4AD6-BCEA-90C0FE3B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1645-075F-4FD9-BEF0-298321CAA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BB79A-3A84-4BCF-90A7-EEF48213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17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2D2F-44EE-49F3-A1B2-116DB7D7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6393-E9A8-4B53-ABF1-465A510E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FF3C4-6F85-49D3-8230-FC6BE64E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57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C470-08A2-4651-BA94-437D2DFA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02AE7-88F0-463C-902C-3EEBDB1AA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96E38-EEE1-45C2-BF2C-E9FE5794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16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A2F1-0F1A-4152-B065-E1154D8E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ED833-9E97-482D-B8F1-AFECBE334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00D20-EF9A-46AF-BDB6-5441D2C4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2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C7CB-485B-4D80-A9DF-0E47E007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5463F-7321-41FA-8F5B-AEE68B8CE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B511-D954-45FB-A5C0-BBCD03D1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0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6C21-586C-423A-B929-3587CB52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B0A86-290C-4A68-904A-9B063999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F37A8-A12F-4C54-8E6E-6618C8DD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98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88A1-6AA7-412F-9DFA-514DE8BD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9867-D894-4717-9FE5-CBAC31B67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105B1-B1C3-4E2A-AD64-E4FEDF2A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9504-352F-4C45-B8BE-738CB6C4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2BCC-AE9D-4DD0-9421-6A26BD910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9025E-B387-4574-8DC4-216DBD75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7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98C8-7036-4DF6-AE78-E54FA38D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E6E15-A71D-4CEE-B11A-C8579D7D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26999-4A1D-4B56-98C5-812BA033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0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7896-FD5B-4D86-8316-5306B539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6234A-9AB9-4BAF-87E7-C05945070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DA3F0-FBB7-4CB6-ACF5-BE8C98C2C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75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F0AC-F70E-4609-B7CD-A8D426F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10CA-4DA5-467D-BFBB-89165DE46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07FD5-F8EC-49A1-9674-0ECE54C1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01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6817-1697-4BEB-88AA-AC223C064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1F476-72C5-4891-9A83-C39CCC111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FB8B3-9B78-4E49-95F6-C52D0866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48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863CD-965B-498B-BBC0-97B1DE6E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8D035-750F-44E5-A853-C5E80F41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98E52-7CF0-49E0-9CB5-AEC132CC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26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2877-4F39-4DDD-87B3-F211D75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F233-D4BF-459F-B6F4-603D944F9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00A33-DBEA-4582-9418-DCB26CD1F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2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E872-6145-4FBF-82CE-BA6912E4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1D289-9812-44CC-9941-A9E1907D1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26DA7-6FAD-47C7-894D-29D09A37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70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E39C-4B21-4F56-905E-15ADE24B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B0338-F63F-4DA5-8213-B41FEBBA6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F9527-7FBC-4D11-BDAA-54BB69D61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62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5785-E4AF-427A-9ABA-7598E5DD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E79CE-843A-4554-98D9-FE17985A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59770-0BCF-483C-A7D7-89611D65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62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4B04-7373-4BAC-88B3-26E2CEAE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DBD3-07C4-4017-A55E-EC17F7A50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B5832-EF54-4FCE-BF62-28DCB2EB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36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1D85-2353-4D7F-B78A-F51E826E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B0EB-5BD4-4C9D-B862-A81F0C071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5AE46-DC55-4836-B919-6B4F8D56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36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6E38-5EC6-4432-9AD1-AE63ACF6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E7948-5DC4-4E2B-B078-A5DF0B69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C9A89-4233-420F-B4A7-2E8EAD1F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4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4FDE-94C4-4FEA-BDCF-595C2374B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9E4D-EB21-4F1F-BEA6-B9AC1864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C0A8-BEB3-48EF-B4AD-87081FD9B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5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7F96-8921-44B7-B481-5421E169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12326-4B1F-4A70-A13D-E4BBA38C6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1CCCF-5C37-42AC-943D-2D4B224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41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7988-423A-4392-83F2-7B6460DC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8249-6860-42FC-9CE0-BAAA597B9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BA2E6-773E-4857-863E-83A39297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2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2661-58AA-4EE6-BAB9-058E3CF9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C84FD-3950-4424-86DE-50EE1F343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8964A-B8A8-4263-A7E4-9CCA2D5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86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4668-C63D-40D7-8AF9-CEDF0C3B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55E4-412E-4D28-BA61-D12F9033A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2295C-C952-4001-9A53-E79A0F52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26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3DDB-B1CF-4E6F-9064-1A1FB1A4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0295E-1EC7-4977-A698-57E52343B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5B003-679B-4635-B7DC-F6F980D8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29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021BB-6789-4654-9787-45606799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EDB04-0EA5-43A1-BF87-4007DF431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B7F27-46E7-41BB-8F39-95280B9F7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75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9F84-01FE-4627-9249-BBED7D60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ADC1C-F244-431A-8321-52C4D81E4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93CEA-4512-4160-8BCF-937DBCBC0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29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5AA0-EF62-4583-908A-D6E9D367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53C9-2A68-42BF-9DFD-74FA1D897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681EF-E9F3-49C6-8AA8-DA8E2E8C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96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669DC-BCCE-4CBD-B6E9-F7630349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15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99992-8264-40F3-9022-08F6468C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1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79D5-727C-4468-8E59-2AE81664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F6C89-46AF-4169-8620-BA444CD74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0B99F-A8E3-4B85-BDA6-980157BE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96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618E8-9471-43E3-84A8-0C2A80E5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48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65A57D-6EB8-4210-9A09-3BCD9F9E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8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871DF-CE59-494E-874C-3CD276C90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21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B9E91-C2FE-47C5-A56E-D55902EA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54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8C99A-3F02-4FEF-B840-7813039B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61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44C42-2B30-4D2B-AD37-1BE57AB4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94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89DCC-5456-4B4E-BFAF-AC2174A4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77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05AC3-24EB-417B-96B7-F0EE63DC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49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7EE1B3-4679-4A8E-B9DA-4C84B1F3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77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E2B30D-2499-4CB1-A04B-2E516280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4B65-80ED-4583-9B88-E90D98A6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0C139-6F86-4A6A-9678-442F1189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783D2-29E1-47DA-9B2D-0449C461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298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78AB82-5240-4643-9B1E-3681A71B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76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F9B46-2A65-4598-A732-C4F021C6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87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F10EA-6F8E-4227-B459-370DBA51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3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0EA690-DA45-42D3-AB38-A4EB38E0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8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8F4245-81BE-4DD0-B085-C3CE6EAB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072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7E3E6-757C-4826-A004-878BC27E4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15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760277-FD9E-416A-A0FE-1F363982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22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A1B338-BFE9-435A-B1D1-E735658A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12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F6DA3-606E-4D07-816A-98C5AB56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18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ABB39-6DF1-4EA5-99F8-41B1F8C7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7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DD12-07E0-4AFD-8148-D1FA89287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C7CE1-2955-4DF8-9A10-12914679C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6D888-3A0C-428D-86E0-A85E96C5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07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0336D1-E4F1-4156-BD0E-1EEEA49C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748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6D5F5-03F3-4A71-B786-1EF7E004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257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79EDB-0C1B-46F0-9B45-4809A319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903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36227-CC06-459B-97BF-4103BA8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86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17EBA-45E8-4B10-A361-296785EA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47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CB78B-EFFE-4C71-8E4E-1A73256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26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71DE4-4D0E-4953-B7B9-B9F3CB94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517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0D7F7-5F35-46A2-B9E5-47BED03E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44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0AE0C7-91B3-45A0-9E1A-7B245E5D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1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DBFFEC-F270-4AE6-8125-5F667D89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19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A87-93A7-4484-B1C4-14C136BF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08ED1-FEED-4959-99A5-13824CB66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8F405-2695-4E69-BDEC-2E7D64FD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462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DAAF49-B2B1-41B8-9C01-3F90157E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56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B71F15-B4CC-429C-96B8-431CECE1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85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2B07AB-7F75-421E-A30C-5E316F3A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01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4FC140-0CCF-4AC9-9BDA-9B42D943F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790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96DE08-A637-4AD1-99E1-210CF5C7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227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C3CDB4-BEF0-4A0D-A363-2928CE7E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168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46061E-750D-48B2-A7E5-E49B0287C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471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022AD-909E-4A5A-B62B-A41870C30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104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CD683-A33A-4FCD-9244-5C44EC2F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074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97834C-A49A-4C5B-AB34-640D637D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1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0</Words>
  <Application>Microsoft Office PowerPoint</Application>
  <PresentationFormat>Widescreen</PresentationFormat>
  <Paragraphs>0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24</cp:revision>
  <dcterms:created xsi:type="dcterms:W3CDTF">2021-10-14T01:44:57Z</dcterms:created>
  <dcterms:modified xsi:type="dcterms:W3CDTF">2022-01-04T15:01:08Z</dcterms:modified>
</cp:coreProperties>
</file>